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78" r:id="rId4"/>
    <p:sldId id="282" r:id="rId5"/>
    <p:sldId id="279" r:id="rId6"/>
    <p:sldId id="280" r:id="rId7"/>
  </p:sldIdLst>
  <p:sldSz cx="9144000" cy="6858000" type="screen4x3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36"/>
  </p:normalViewPr>
  <p:slideViewPr>
    <p:cSldViewPr snapToGrid="0" snapToObjects="1">
      <p:cViewPr varScale="1">
        <p:scale>
          <a:sx n="114" d="100"/>
          <a:sy n="114" d="100"/>
        </p:scale>
        <p:origin x="13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5778-B0E1-2A4C-A60F-969F60CC463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DDE5D-09CA-0B45-99C9-168889C68E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69248" y="5402510"/>
            <a:ext cx="1957916" cy="10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does a bird fly?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CD735-3A28-49C6-BDE8-56C25842E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10434" r="28707" b="7440"/>
          <a:stretch/>
        </p:blipFill>
        <p:spPr>
          <a:xfrm>
            <a:off x="1113183" y="520970"/>
            <a:ext cx="5159146" cy="58160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77E5A4-AED0-472D-88CA-243CC95E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8" r="6351" b="6229"/>
          <a:stretch/>
        </p:blipFill>
        <p:spPr>
          <a:xfrm>
            <a:off x="906545" y="933435"/>
            <a:ext cx="7330910" cy="499112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4F02-2094-427F-B643-4191289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AB36-9F07-4B10-89B5-76C8B1E2E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821635"/>
            <a:ext cx="7772400" cy="524786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 descr="A picture containing sitting, dark, table, computer&#10;&#10;Description automatically generated">
            <a:extLst>
              <a:ext uri="{FF2B5EF4-FFF2-40B4-BE49-F238E27FC236}">
                <a16:creationId xmlns:a16="http://schemas.microsoft.com/office/drawing/2014/main" id="{ED74EA5E-6327-48C1-A5C7-5F139BBD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16" y="821635"/>
            <a:ext cx="7465594" cy="53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249B-6DF3-41FF-93FD-E23CDE62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6"/>
            <a:ext cx="8229600" cy="16590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How does O</a:t>
            </a:r>
            <a:r>
              <a:rPr lang="en-US" baseline="-25000" dirty="0"/>
              <a:t>2</a:t>
            </a:r>
            <a:r>
              <a:rPr lang="en-US" dirty="0"/>
              <a:t> get from the air to a bird's wing muscles?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4793-2BD5-4452-9388-7A22701F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42532"/>
            <a:ext cx="8229600" cy="3483631"/>
          </a:xfrm>
        </p:spPr>
        <p:txBody>
          <a:bodyPr/>
          <a:lstStyle/>
          <a:p>
            <a:r>
              <a:rPr lang="en-US" dirty="0"/>
              <a:t>Organ systems</a:t>
            </a:r>
          </a:p>
          <a:p>
            <a:r>
              <a:rPr lang="en-US" dirty="0"/>
              <a:t>Organs</a:t>
            </a:r>
          </a:p>
          <a:p>
            <a:r>
              <a:rPr lang="en-US" dirty="0"/>
              <a:t>Tissues</a:t>
            </a:r>
          </a:p>
          <a:p>
            <a:r>
              <a:rPr lang="en-US" dirty="0"/>
              <a:t>Cells</a:t>
            </a:r>
          </a:p>
          <a:p>
            <a:r>
              <a:rPr lang="en-US" dirty="0"/>
              <a:t>Molecules</a:t>
            </a:r>
          </a:p>
        </p:txBody>
      </p:sp>
    </p:spTree>
    <p:extLst>
      <p:ext uri="{BB962C8B-B14F-4D97-AF65-F5344CB8AC3E}">
        <p14:creationId xmlns:p14="http://schemas.microsoft.com/office/powerpoint/2010/main" val="53161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57CFDA6-958E-4B6E-B5FC-7CBB87A0E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2232" r="44067" b="11247"/>
          <a:stretch/>
        </p:blipFill>
        <p:spPr bwMode="auto">
          <a:xfrm>
            <a:off x="1112914" y="1501730"/>
            <a:ext cx="5431308" cy="392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701C6-93B1-40FC-8CE9-A2397D2C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 Circulatory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88E12-4D95-41AE-A7BE-BF0070E8F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7276" y="1434220"/>
            <a:ext cx="2959523" cy="4811214"/>
          </a:xfrm>
        </p:spPr>
        <p:txBody>
          <a:bodyPr/>
          <a:lstStyle/>
          <a:p>
            <a:r>
              <a:rPr lang="en-US" dirty="0"/>
              <a:t>How does O</a:t>
            </a:r>
            <a:r>
              <a:rPr lang="en-US" baseline="-25000" dirty="0"/>
              <a:t>2</a:t>
            </a:r>
            <a:r>
              <a:rPr lang="en-US" dirty="0"/>
              <a:t> get to a bird’s wing muscles?</a:t>
            </a:r>
          </a:p>
        </p:txBody>
      </p:sp>
    </p:spTree>
    <p:extLst>
      <p:ext uri="{BB962C8B-B14F-4D97-AF65-F5344CB8AC3E}">
        <p14:creationId xmlns:p14="http://schemas.microsoft.com/office/powerpoint/2010/main" val="178107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C6296-2303-4318-9320-BFC7F88B1A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3478" r="25321" b="1616"/>
          <a:stretch/>
        </p:blipFill>
        <p:spPr bwMode="auto">
          <a:xfrm>
            <a:off x="2481623" y="187018"/>
            <a:ext cx="4180754" cy="6483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5617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41</Words>
  <Application>Microsoft Office PowerPoint</Application>
  <PresentationFormat>On-screen Show (4:3)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      </vt:lpstr>
      <vt:lpstr>          </vt:lpstr>
      <vt:lpstr>     </vt:lpstr>
      <vt:lpstr>How does O2 get from the air to a bird's wing muscles?</vt:lpstr>
      <vt:lpstr>Bird Circulatory System</vt:lpstr>
      <vt:lpstr>PowerPoint Presentation</vt:lpstr>
    </vt:vector>
  </TitlesOfParts>
  <Company>Classrooms for the Future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levels of organization PPT</dc:title>
  <dc:creator>Bradley String</dc:creator>
  <cp:lastModifiedBy>Ingrid Waldron</cp:lastModifiedBy>
  <cp:revision>56</cp:revision>
  <cp:lastPrinted>2020-09-14T16:35:00Z</cp:lastPrinted>
  <dcterms:created xsi:type="dcterms:W3CDTF">2016-07-05T13:24:22Z</dcterms:created>
  <dcterms:modified xsi:type="dcterms:W3CDTF">2020-09-15T10:28:32Z</dcterms:modified>
</cp:coreProperties>
</file>